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365" r:id="rId9"/>
    <p:sldId id="260" r:id="rId10"/>
    <p:sldId id="366" r:id="rId11"/>
    <p:sldId id="297" r:id="rId12"/>
    <p:sldId id="263" r:id="rId13"/>
    <p:sldId id="324" r:id="rId14"/>
    <p:sldId id="346" r:id="rId15"/>
    <p:sldId id="317" r:id="rId16"/>
    <p:sldId id="264" r:id="rId17"/>
    <p:sldId id="265" r:id="rId18"/>
    <p:sldId id="323" r:id="rId19"/>
    <p:sldId id="266" r:id="rId20"/>
    <p:sldId id="347" r:id="rId21"/>
    <p:sldId id="267" r:id="rId22"/>
    <p:sldId id="268" r:id="rId23"/>
    <p:sldId id="318" r:id="rId24"/>
    <p:sldId id="326" r:id="rId25"/>
    <p:sldId id="269" r:id="rId26"/>
    <p:sldId id="271" r:id="rId27"/>
    <p:sldId id="272" r:id="rId28"/>
    <p:sldId id="270" r:id="rId29"/>
    <p:sldId id="327" r:id="rId30"/>
    <p:sldId id="274" r:id="rId31"/>
    <p:sldId id="344" r:id="rId32"/>
    <p:sldId id="339" r:id="rId33"/>
    <p:sldId id="338" r:id="rId34"/>
    <p:sldId id="329" r:id="rId35"/>
    <p:sldId id="342" r:id="rId36"/>
    <p:sldId id="340" r:id="rId37"/>
    <p:sldId id="343" r:id="rId38"/>
    <p:sldId id="328" r:id="rId39"/>
    <p:sldId id="276" r:id="rId40"/>
    <p:sldId id="337" r:id="rId41"/>
    <p:sldId id="331" r:id="rId42"/>
    <p:sldId id="332" r:id="rId43"/>
    <p:sldId id="277" r:id="rId44"/>
    <p:sldId id="278" r:id="rId45"/>
    <p:sldId id="279" r:id="rId46"/>
    <p:sldId id="280" r:id="rId47"/>
    <p:sldId id="284" r:id="rId48"/>
    <p:sldId id="285" r:id="rId49"/>
    <p:sldId id="350" r:id="rId50"/>
    <p:sldId id="286" r:id="rId51"/>
    <p:sldId id="287" r:id="rId52"/>
    <p:sldId id="288" r:id="rId53"/>
    <p:sldId id="293" r:id="rId54"/>
    <p:sldId id="333" r:id="rId55"/>
    <p:sldId id="319" r:id="rId56"/>
    <p:sldId id="352" r:id="rId57"/>
    <p:sldId id="345" r:id="rId58"/>
    <p:sldId id="312" r:id="rId59"/>
    <p:sldId id="315" r:id="rId60"/>
    <p:sldId id="353" r:id="rId61"/>
    <p:sldId id="310" r:id="rId62"/>
    <p:sldId id="313" r:id="rId63"/>
    <p:sldId id="289" r:id="rId64"/>
    <p:sldId id="356" r:id="rId65"/>
    <p:sldId id="334" r:id="rId66"/>
    <p:sldId id="290" r:id="rId67"/>
    <p:sldId id="311" r:id="rId68"/>
    <p:sldId id="358" r:id="rId69"/>
    <p:sldId id="359" r:id="rId70"/>
    <p:sldId id="295" r:id="rId71"/>
    <p:sldId id="335" r:id="rId72"/>
    <p:sldId id="291" r:id="rId73"/>
    <p:sldId id="363" r:id="rId74"/>
    <p:sldId id="364" r:id="rId75"/>
    <p:sldId id="307" r:id="rId76"/>
    <p:sldId id="361" r:id="rId77"/>
    <p:sldId id="362" r:id="rId78"/>
    <p:sldId id="360" r:id="rId79"/>
    <p:sldId id="336" r:id="rId80"/>
    <p:sldId id="308" r:id="rId81"/>
    <p:sldId id="309" r:id="rId82"/>
    <p:sldId id="321" r:id="rId83"/>
    <p:sldId id="322" r:id="rId84"/>
    <p:sldId id="325" r:id="rId85"/>
    <p:sldId id="367" r:id="rId86"/>
    <p:sldId id="349" r:id="rId87"/>
    <p:sldId id="281" r:id="rId88"/>
    <p:sldId id="282" r:id="rId89"/>
    <p:sldId id="283" r:id="rId90"/>
    <p:sldId id="351" r:id="rId91"/>
    <p:sldId id="354" r:id="rId9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2E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</a:t>
            </a:r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400551"/>
            <a:ext cx="6062472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972581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Уменьшение строгости контракта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7751199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2" y="1883367"/>
            <a:ext cx="3614003" cy="420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513B-9371-40C5-97D7-9A3B64B8938C}"/>
              </a:ext>
            </a:extLst>
          </p:cNvPr>
          <p:cNvSpPr txBox="1"/>
          <p:nvPr/>
        </p:nvSpPr>
        <p:spPr>
          <a:xfrm>
            <a:off x="6278252" y="93325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AAD44-4FA9-4BD5-97C3-BD783373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Добавить код, иллюстрирующий, что отдавать перечисления - хорошо</a:t>
            </a:r>
          </a:p>
        </p:txBody>
      </p: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http-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коды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mime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045647"/>
            <a:ext cx="10491183" cy="1534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24" y="94573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89261-B425-40E1-A4B5-F1991170C5C6}"/>
              </a:ext>
            </a:extLst>
          </p:cNvPr>
          <p:cNvSpPr txBox="1"/>
          <p:nvPr/>
        </p:nvSpPr>
        <p:spPr>
          <a:xfrm>
            <a:off x="2721935" y="6018028"/>
            <a:ext cx="45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Поменять скрин на рассматриваемый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039F8-1B40-42EC-BDCD-5EF753C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3" y="1962815"/>
            <a:ext cx="7206615" cy="3581019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65501">
            <a:off x="2770677" y="4367828"/>
            <a:ext cx="1267326" cy="117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49A17-A995-4E5A-A18B-01495D3D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4" y="1824370"/>
            <a:ext cx="7206615" cy="3863340"/>
          </a:xfrm>
          <a:prstGeom prst="rect">
            <a:avLst/>
          </a:prstGeom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ACC7276F-0EB2-4E5A-BD31-52C298DE5A8D}"/>
              </a:ext>
            </a:extLst>
          </p:cNvPr>
          <p:cNvSpPr/>
          <p:nvPr/>
        </p:nvSpPr>
        <p:spPr>
          <a:xfrm rot="13565501">
            <a:off x="2538954" y="4509850"/>
            <a:ext cx="1267326" cy="11710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" y="2736869"/>
            <a:ext cx="10914454" cy="15520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EF5642-2D02-4E43-885B-23F93CFDD414}"/>
              </a:ext>
            </a:extLst>
          </p:cNvPr>
          <p:cNvSpPr txBox="1">
            <a:spLocks/>
          </p:cNvSpPr>
          <p:nvPr/>
        </p:nvSpPr>
        <p:spPr>
          <a:xfrm>
            <a:off x="638773" y="4672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ПЕРЕДЕЛАТЬ! Добавить преобразование и в другую сторону</a:t>
            </a:r>
          </a:p>
        </p:txBody>
      </p:sp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1" r="17682" b="9279"/>
          <a:stretch/>
        </p:blipFill>
        <p:spPr>
          <a:xfrm>
            <a:off x="6096000" y="967403"/>
            <a:ext cx="3981797" cy="4480560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632290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0" y="5719539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Yandex logo en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78" y="5447963"/>
            <a:ext cx="2538556" cy="9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489"/>
            <a:ext cx="3926305" cy="4629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2859505"/>
            <a:ext cx="7085174" cy="2209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732" y="612367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Отдача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436" y="617905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</a:schemeClr>
                </a:solidFill>
              </a:rPr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springdoc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4" y="1765503"/>
            <a:ext cx="5800725" cy="1847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71" y="1558131"/>
            <a:ext cx="2933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3207" y="6051665"/>
            <a:ext cx="829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Было бы круто сделать счетчик слайдов в виде полоски прохождения юнит-тестов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01" y="3326773"/>
            <a:ext cx="9466489" cy="776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Добавить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перечислением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всех значений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CONTINUED…</a:t>
            </a:r>
            <a:endParaRPr lang="ru-RU" dirty="0"/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47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26008C-104E-4C91-95A7-823EA1D0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75"/>
            <a:ext cx="4234815" cy="248145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9" y="3800390"/>
            <a:ext cx="1800000" cy="18000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7906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037" y="467194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" y="2854161"/>
            <a:ext cx="6062472" cy="138188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" y="3722012"/>
            <a:ext cx="10074402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76928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Переходим на метод, как источник данных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3" y="3070945"/>
            <a:ext cx="279331" cy="2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9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" y="3763304"/>
            <a:ext cx="5616702" cy="279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" y="5133975"/>
            <a:ext cx="6419088" cy="109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665154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Потерявшиеся методы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9" t="55192" r="52740" b="26591"/>
          <a:stretch/>
        </p:blipFill>
        <p:spPr>
          <a:xfrm>
            <a:off x="7953375" y="1570554"/>
            <a:ext cx="1724025" cy="4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71" y="4418838"/>
            <a:ext cx="6523101" cy="138188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24475" y="2596768"/>
            <a:ext cx="2200275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24601" y="1475661"/>
            <a:ext cx="2295524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5" idx="0"/>
            <a:endCxn id="7" idx="2"/>
          </p:cNvCxnSpPr>
          <p:nvPr/>
        </p:nvCxnSpPr>
        <p:spPr>
          <a:xfrm flipV="1">
            <a:off x="6424613" y="2009855"/>
            <a:ext cx="1047750" cy="5869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61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</a:t>
            </a:r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9352</TotalTime>
  <Words>744</Words>
  <Application>Microsoft Office PowerPoint</Application>
  <PresentationFormat>Широкоэкранный</PresentationFormat>
  <Paragraphs>324</Paragraphs>
  <Slides>91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2</vt:lpstr>
      <vt:lpstr>Разминка 3</vt:lpstr>
      <vt:lpstr>Разминка 3</vt:lpstr>
      <vt:lpstr>Презентация PowerPoint</vt:lpstr>
      <vt:lpstr>JPoint 2021</vt:lpstr>
      <vt:lpstr>Презентация PowerPoint</vt:lpstr>
      <vt:lpstr>Презентация PowerPoint</vt:lpstr>
      <vt:lpstr>Отдача перечислений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OpenAPI и библиотека springdoc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Пропуск некоторых значений перечисления</vt:lpstr>
      <vt:lpstr>Пропуск некоторых значений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137</cp:revision>
  <dcterms:created xsi:type="dcterms:W3CDTF">2021-07-21T11:09:59Z</dcterms:created>
  <dcterms:modified xsi:type="dcterms:W3CDTF">2021-08-15T10:26:03Z</dcterms:modified>
</cp:coreProperties>
</file>